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</p:sldMasterIdLst>
  <p:sldIdLst>
    <p:sldId id="270" r:id="rId4"/>
    <p:sldId id="258" r:id="rId5"/>
    <p:sldId id="261" r:id="rId6"/>
    <p:sldId id="271" r:id="rId7"/>
    <p:sldId id="260" r:id="rId8"/>
    <p:sldId id="262" r:id="rId9"/>
    <p:sldId id="263" r:id="rId1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DA614B-9F74-4AE8-8140-F6D558039B9B}" type="doc">
      <dgm:prSet loTypeId="urn:microsoft.com/office/officeart/2005/8/layout/pList2#1" loCatId="list" qsTypeId="urn:microsoft.com/office/officeart/2005/8/quickstyle/simple1" qsCatId="simple" csTypeId="urn:microsoft.com/office/officeart/2005/8/colors/accent1_2" csCatId="accent1" phldr="1"/>
      <dgm:spPr/>
    </dgm:pt>
    <dgm:pt modelId="{7050B75B-9641-4C89-BF9E-57EE9E2E966F}">
      <dgm:prSet phldrT="[Text]"/>
      <dgm:spPr>
        <a:xfrm rot="10800000">
          <a:off x="249154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Biološka raznolikost podrazumijeva sva živa bića koja žive ili su živjela na našoj planeti. 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FE2AF329-9239-4516-98CB-E2B18B49C09B}" type="parTrans" cxnId="{76AA2651-8BB2-4F6A-ABD8-23B5DA9A01C7}">
      <dgm:prSet/>
      <dgm:spPr/>
      <dgm:t>
        <a:bodyPr/>
        <a:lstStyle/>
        <a:p>
          <a:endParaRPr lang="en-GB"/>
        </a:p>
      </dgm:t>
    </dgm:pt>
    <dgm:pt modelId="{D4E85C56-74EC-452E-89B1-A8646581E8C7}" type="sibTrans" cxnId="{76AA2651-8BB2-4F6A-ABD8-23B5DA9A01C7}">
      <dgm:prSet/>
      <dgm:spPr/>
      <dgm:t>
        <a:bodyPr/>
        <a:lstStyle/>
        <a:p>
          <a:endParaRPr lang="en-GB"/>
        </a:p>
      </dgm:t>
    </dgm:pt>
    <dgm:pt modelId="{B11ECB1F-2D64-4663-99B6-611672398E7A}">
      <dgm:prSet/>
      <dgm:spPr>
        <a:xfrm rot="10800000">
          <a:off x="2226926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Arheje, Bakterije i Eukariote. 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4D5C8606-F25C-4745-97E0-7DADBAE72D2B}" type="parTrans" cxnId="{2EDA27A7-1701-4717-B2D8-833780B78483}">
      <dgm:prSet/>
      <dgm:spPr/>
      <dgm:t>
        <a:bodyPr/>
        <a:lstStyle/>
        <a:p>
          <a:endParaRPr lang="en-GB"/>
        </a:p>
      </dgm:t>
    </dgm:pt>
    <dgm:pt modelId="{B1408277-F589-4584-B176-BCD576BAA63A}" type="sibTrans" cxnId="{2EDA27A7-1701-4717-B2D8-833780B78483}">
      <dgm:prSet/>
      <dgm:spPr/>
      <dgm:t>
        <a:bodyPr/>
        <a:lstStyle/>
        <a:p>
          <a:endParaRPr lang="en-GB"/>
        </a:p>
      </dgm:t>
    </dgm:pt>
    <dgm:pt modelId="{4857A56B-DFCE-422E-82C7-7E3A25A2F46C}">
      <dgm:prSet/>
      <dgm:spPr>
        <a:xfrm rot="10800000">
          <a:off x="6182470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hr-HR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r>
            <a:rPr lang="hr-HR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Predloži kojim bi postupcima ti mogao pridonijeti opstanku vrsta</a:t>
          </a:r>
        </a:p>
      </dgm:t>
    </dgm:pt>
    <dgm:pt modelId="{87698272-B19D-42AA-B95C-5410947918C5}" type="parTrans" cxnId="{E2A59071-E809-4756-B56E-8C469B5CEC3B}">
      <dgm:prSet/>
      <dgm:spPr/>
      <dgm:t>
        <a:bodyPr/>
        <a:lstStyle/>
        <a:p>
          <a:endParaRPr lang="en-GB"/>
        </a:p>
      </dgm:t>
    </dgm:pt>
    <dgm:pt modelId="{6686F611-4DA2-48D0-8087-16FF3842E0B0}" type="sibTrans" cxnId="{E2A59071-E809-4756-B56E-8C469B5CEC3B}">
      <dgm:prSet/>
      <dgm:spPr/>
      <dgm:t>
        <a:bodyPr/>
        <a:lstStyle/>
        <a:p>
          <a:endParaRPr lang="en-GB"/>
        </a:p>
      </dgm:t>
    </dgm:pt>
    <dgm:pt modelId="{BC3CF04B-F698-4166-964F-357F74AD83F5}">
      <dgm:prSet phldrT="[Text]"/>
      <dgm:spPr>
        <a:xfrm rot="10800000">
          <a:off x="4204698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 obzirom na promjenjivost životnih uvjeta i evoluciju brojnost vrsta se stalno mijenja.</a:t>
          </a: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DAF62332-11C2-4E41-B059-42D4F3BA4BC3}" type="sibTrans" cxnId="{44147E3C-718D-4031-BAA9-9D2801AA871A}">
      <dgm:prSet/>
      <dgm:spPr/>
      <dgm:t>
        <a:bodyPr/>
        <a:lstStyle/>
        <a:p>
          <a:endParaRPr lang="en-GB"/>
        </a:p>
      </dgm:t>
    </dgm:pt>
    <dgm:pt modelId="{E846F4A6-E216-4A65-86DE-98A9083780D8}" type="parTrans" cxnId="{44147E3C-718D-4031-BAA9-9D2801AA871A}">
      <dgm:prSet/>
      <dgm:spPr/>
      <dgm:t>
        <a:bodyPr/>
        <a:lstStyle/>
        <a:p>
          <a:endParaRPr lang="en-GB"/>
        </a:p>
      </dgm:t>
    </dgm:pt>
    <dgm:pt modelId="{BF19B0F1-CE1C-4A8F-96A0-7A41A8FC5BCD}" type="pres">
      <dgm:prSet presAssocID="{49DA614B-9F74-4AE8-8140-F6D558039B9B}" presName="Name0" presStyleCnt="0">
        <dgm:presLayoutVars>
          <dgm:dir/>
          <dgm:resizeHandles val="exact"/>
        </dgm:presLayoutVars>
      </dgm:prSet>
      <dgm:spPr/>
    </dgm:pt>
    <dgm:pt modelId="{7612C894-3B89-450C-83C8-DF56E49CE2D2}" type="pres">
      <dgm:prSet presAssocID="{49DA614B-9F74-4AE8-8140-F6D558039B9B}" presName="bkgdShp" presStyleLbl="alignAccFollowNode1" presStyleIdx="0" presStyleCnt="1"/>
      <dgm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A6C1F23A-C740-4685-AD27-BC715DE2B357}" type="pres">
      <dgm:prSet presAssocID="{49DA614B-9F74-4AE8-8140-F6D558039B9B}" presName="linComp" presStyleCnt="0"/>
      <dgm:spPr/>
    </dgm:pt>
    <dgm:pt modelId="{57E12B95-ED62-43D0-A747-88D7F6DA2659}" type="pres">
      <dgm:prSet presAssocID="{7050B75B-9641-4C89-BF9E-57EE9E2E966F}" presName="compNode" presStyleCnt="0"/>
      <dgm:spPr/>
    </dgm:pt>
    <dgm:pt modelId="{642F942B-6949-4A0D-B269-7A7FF8C06DFB}" type="pres">
      <dgm:prSet presAssocID="{7050B75B-9641-4C89-BF9E-57EE9E2E966F}" presName="node" presStyleLbl="node1" presStyleIdx="0" presStyleCnt="4">
        <dgm:presLayoutVars>
          <dgm:bulletEnabled val="1"/>
        </dgm:presLayoutVars>
      </dgm:prSet>
      <dgm:spPr/>
    </dgm:pt>
    <dgm:pt modelId="{B5BC5B00-4465-4902-A87C-2FF7CA5256E9}" type="pres">
      <dgm:prSet presAssocID="{7050B75B-9641-4C89-BF9E-57EE9E2E966F}" presName="invisiNode" presStyleLbl="node1" presStyleIdx="0" presStyleCnt="4"/>
      <dgm:spPr/>
    </dgm:pt>
    <dgm:pt modelId="{441EF5F9-FC18-4419-A5E0-6112D35AD9C4}" type="pres">
      <dgm:prSet presAssocID="{7050B75B-9641-4C89-BF9E-57EE9E2E966F}" presName="imagNode" presStyleLbl="fgImgPlace1" presStyleIdx="0" presStyleCnt="4"/>
      <dgm:spPr>
        <a:xfrm>
          <a:off x="249154" y="271557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A2F91550-7BDB-4455-949F-1476B0EA0A2F}" type="pres">
      <dgm:prSet presAssocID="{D4E85C56-74EC-452E-89B1-A8646581E8C7}" presName="sibTrans" presStyleLbl="sibTrans2D1" presStyleIdx="0" presStyleCnt="0"/>
      <dgm:spPr/>
    </dgm:pt>
    <dgm:pt modelId="{0C1FAFC6-0FCA-4FAB-A4BD-D4AE31AA7B72}" type="pres">
      <dgm:prSet presAssocID="{B11ECB1F-2D64-4663-99B6-611672398E7A}" presName="compNode" presStyleCnt="0"/>
      <dgm:spPr/>
    </dgm:pt>
    <dgm:pt modelId="{91E90E25-EE44-4468-B778-5C970D5C7920}" type="pres">
      <dgm:prSet presAssocID="{B11ECB1F-2D64-4663-99B6-611672398E7A}" presName="node" presStyleLbl="node1" presStyleIdx="1" presStyleCnt="4">
        <dgm:presLayoutVars>
          <dgm:bulletEnabled val="1"/>
        </dgm:presLayoutVars>
      </dgm:prSet>
      <dgm:spPr/>
    </dgm:pt>
    <dgm:pt modelId="{706CD1D7-2A5A-42CA-B449-EEC7FF205692}" type="pres">
      <dgm:prSet presAssocID="{B11ECB1F-2D64-4663-99B6-611672398E7A}" presName="invisiNode" presStyleLbl="node1" presStyleIdx="1" presStyleCnt="4"/>
      <dgm:spPr/>
    </dgm:pt>
    <dgm:pt modelId="{E2B859AF-8DF5-4F4C-B88A-C7A487CA4EEB}" type="pres">
      <dgm:prSet presAssocID="{B11ECB1F-2D64-4663-99B6-611672398E7A}" presName="imagNode" presStyleLbl="fgImgPlace1" presStyleIdx="1" presStyleCnt="4" custLinFactX="9238" custLinFactNeighborX="100000" custLinFactNeighborY="2226"/>
      <dgm:spPr>
        <a:xfrm>
          <a:off x="4190998" y="304804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2427E72B-3E14-4C96-8B3B-8474C25C8836}" type="pres">
      <dgm:prSet presAssocID="{B1408277-F589-4584-B176-BCD576BAA63A}" presName="sibTrans" presStyleLbl="sibTrans2D1" presStyleIdx="0" presStyleCnt="0"/>
      <dgm:spPr/>
    </dgm:pt>
    <dgm:pt modelId="{733EAD90-B9B2-46F8-BE1A-BE5BD5A3AD76}" type="pres">
      <dgm:prSet presAssocID="{BC3CF04B-F698-4166-964F-357F74AD83F5}" presName="compNode" presStyleCnt="0"/>
      <dgm:spPr/>
    </dgm:pt>
    <dgm:pt modelId="{D899B5AC-0447-4F0B-8D4A-EEFBBB89EAFB}" type="pres">
      <dgm:prSet presAssocID="{BC3CF04B-F698-4166-964F-357F74AD83F5}" presName="node" presStyleLbl="node1" presStyleIdx="2" presStyleCnt="4">
        <dgm:presLayoutVars>
          <dgm:bulletEnabled val="1"/>
        </dgm:presLayoutVars>
      </dgm:prSet>
      <dgm:spPr/>
    </dgm:pt>
    <dgm:pt modelId="{0BEFA80D-CB91-4823-8526-56D650623A50}" type="pres">
      <dgm:prSet presAssocID="{BC3CF04B-F698-4166-964F-357F74AD83F5}" presName="invisiNode" presStyleLbl="node1" presStyleIdx="2" presStyleCnt="4"/>
      <dgm:spPr/>
    </dgm:pt>
    <dgm:pt modelId="{50E577BD-577E-47EA-BACB-50E3C22AC99D}" type="pres">
      <dgm:prSet presAssocID="{BC3CF04B-F698-4166-964F-357F74AD83F5}" presName="imagNode" presStyleLbl="fgImgPlace1" presStyleIdx="2" presStyleCnt="4" custScaleY="101234" custLinFactX="-7716" custLinFactNeighborX="-100000" custLinFactNeighborY="2226"/>
      <dgm:spPr>
        <a:xfrm>
          <a:off x="2289118" y="304804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  <dgm:pt modelId="{06A70D75-353C-4AF0-BA72-65D80135CE1E}" type="pres">
      <dgm:prSet presAssocID="{DAF62332-11C2-4E41-B059-42D4F3BA4BC3}" presName="sibTrans" presStyleLbl="sibTrans2D1" presStyleIdx="0" presStyleCnt="0"/>
      <dgm:spPr/>
    </dgm:pt>
    <dgm:pt modelId="{DD7419C8-E83E-4B64-9442-11BAADE63898}" type="pres">
      <dgm:prSet presAssocID="{4857A56B-DFCE-422E-82C7-7E3A25A2F46C}" presName="compNode" presStyleCnt="0"/>
      <dgm:spPr/>
    </dgm:pt>
    <dgm:pt modelId="{CA6EA107-A6B2-4906-9EB8-C172B1EE1224}" type="pres">
      <dgm:prSet presAssocID="{4857A56B-DFCE-422E-82C7-7E3A25A2F46C}" presName="node" presStyleLbl="node1" presStyleIdx="3" presStyleCnt="4" custLinFactNeighborX="7905" custLinFactNeighborY="33574">
        <dgm:presLayoutVars>
          <dgm:bulletEnabled val="1"/>
        </dgm:presLayoutVars>
      </dgm:prSet>
      <dgm:spPr/>
    </dgm:pt>
    <dgm:pt modelId="{CF0E6628-396F-427C-9019-E18D02422340}" type="pres">
      <dgm:prSet presAssocID="{4857A56B-DFCE-422E-82C7-7E3A25A2F46C}" presName="invisiNode" presStyleLbl="node1" presStyleIdx="3" presStyleCnt="4"/>
      <dgm:spPr/>
    </dgm:pt>
    <dgm:pt modelId="{89D1C084-E6BE-4E2B-9DC5-E81B934D35D5}" type="pres">
      <dgm:prSet presAssocID="{4857A56B-DFCE-422E-82C7-7E3A25A2F46C}" presName="imagNode" presStyleLbl="fgImgPlace1" presStyleIdx="3" presStyleCnt="4"/>
      <dgm:spPr>
        <a:xfrm>
          <a:off x="6182470" y="271557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</dgm:pt>
  </dgm:ptLst>
  <dgm:cxnLst>
    <dgm:cxn modelId="{E813DB09-5760-4E2C-8736-8BBD9EFEF2C1}" type="presOf" srcId="{DAF62332-11C2-4E41-B059-42D4F3BA4BC3}" destId="{06A70D75-353C-4AF0-BA72-65D80135CE1E}" srcOrd="0" destOrd="0" presId="urn:microsoft.com/office/officeart/2005/8/layout/pList2#1"/>
    <dgm:cxn modelId="{F41F5F1F-97F1-4928-BBDD-B9A36680EF13}" type="presOf" srcId="{D4E85C56-74EC-452E-89B1-A8646581E8C7}" destId="{A2F91550-7BDB-4455-949F-1476B0EA0A2F}" srcOrd="0" destOrd="0" presId="urn:microsoft.com/office/officeart/2005/8/layout/pList2#1"/>
    <dgm:cxn modelId="{DAAC7423-D322-4F12-A68B-5505225BA217}" type="presOf" srcId="{4857A56B-DFCE-422E-82C7-7E3A25A2F46C}" destId="{CA6EA107-A6B2-4906-9EB8-C172B1EE1224}" srcOrd="0" destOrd="0" presId="urn:microsoft.com/office/officeart/2005/8/layout/pList2#1"/>
    <dgm:cxn modelId="{44147E3C-718D-4031-BAA9-9D2801AA871A}" srcId="{49DA614B-9F74-4AE8-8140-F6D558039B9B}" destId="{BC3CF04B-F698-4166-964F-357F74AD83F5}" srcOrd="2" destOrd="0" parTransId="{E846F4A6-E216-4A65-86DE-98A9083780D8}" sibTransId="{DAF62332-11C2-4E41-B059-42D4F3BA4BC3}"/>
    <dgm:cxn modelId="{621EA945-9035-492F-B0B3-44053CE0CED5}" type="presOf" srcId="{B1408277-F589-4584-B176-BCD576BAA63A}" destId="{2427E72B-3E14-4C96-8B3B-8474C25C8836}" srcOrd="0" destOrd="0" presId="urn:microsoft.com/office/officeart/2005/8/layout/pList2#1"/>
    <dgm:cxn modelId="{0B1DF447-E3CE-4338-83F9-306E466C556C}" type="presOf" srcId="{49DA614B-9F74-4AE8-8140-F6D558039B9B}" destId="{BF19B0F1-CE1C-4A8F-96A0-7A41A8FC5BCD}" srcOrd="0" destOrd="0" presId="urn:microsoft.com/office/officeart/2005/8/layout/pList2#1"/>
    <dgm:cxn modelId="{76AA2651-8BB2-4F6A-ABD8-23B5DA9A01C7}" srcId="{49DA614B-9F74-4AE8-8140-F6D558039B9B}" destId="{7050B75B-9641-4C89-BF9E-57EE9E2E966F}" srcOrd="0" destOrd="0" parTransId="{FE2AF329-9239-4516-98CB-E2B18B49C09B}" sibTransId="{D4E85C56-74EC-452E-89B1-A8646581E8C7}"/>
    <dgm:cxn modelId="{E2A59071-E809-4756-B56E-8C469B5CEC3B}" srcId="{49DA614B-9F74-4AE8-8140-F6D558039B9B}" destId="{4857A56B-DFCE-422E-82C7-7E3A25A2F46C}" srcOrd="3" destOrd="0" parTransId="{87698272-B19D-42AA-B95C-5410947918C5}" sibTransId="{6686F611-4DA2-48D0-8087-16FF3842E0B0}"/>
    <dgm:cxn modelId="{2EDA27A7-1701-4717-B2D8-833780B78483}" srcId="{49DA614B-9F74-4AE8-8140-F6D558039B9B}" destId="{B11ECB1F-2D64-4663-99B6-611672398E7A}" srcOrd="1" destOrd="0" parTransId="{4D5C8606-F25C-4745-97E0-7DADBAE72D2B}" sibTransId="{B1408277-F589-4584-B176-BCD576BAA63A}"/>
    <dgm:cxn modelId="{816540AB-6D2D-42B1-BBED-4E787D8E18B5}" type="presOf" srcId="{7050B75B-9641-4C89-BF9E-57EE9E2E966F}" destId="{642F942B-6949-4A0D-B269-7A7FF8C06DFB}" srcOrd="0" destOrd="0" presId="urn:microsoft.com/office/officeart/2005/8/layout/pList2#1"/>
    <dgm:cxn modelId="{30BA58D6-94B2-4E0F-A75E-51E29AC32F0D}" type="presOf" srcId="{B11ECB1F-2D64-4663-99B6-611672398E7A}" destId="{91E90E25-EE44-4468-B778-5C970D5C7920}" srcOrd="0" destOrd="0" presId="urn:microsoft.com/office/officeart/2005/8/layout/pList2#1"/>
    <dgm:cxn modelId="{BD3D43EA-69D8-4D3C-9AC5-BE713DBA4497}" type="presOf" srcId="{BC3CF04B-F698-4166-964F-357F74AD83F5}" destId="{D899B5AC-0447-4F0B-8D4A-EEFBBB89EAFB}" srcOrd="0" destOrd="0" presId="urn:microsoft.com/office/officeart/2005/8/layout/pList2#1"/>
    <dgm:cxn modelId="{2D79A54D-4C3D-48B0-8895-4FF1B8053E34}" type="presParOf" srcId="{BF19B0F1-CE1C-4A8F-96A0-7A41A8FC5BCD}" destId="{7612C894-3B89-450C-83C8-DF56E49CE2D2}" srcOrd="0" destOrd="0" presId="urn:microsoft.com/office/officeart/2005/8/layout/pList2#1"/>
    <dgm:cxn modelId="{6D46EAAC-82FA-4C40-A666-57AA72373940}" type="presParOf" srcId="{BF19B0F1-CE1C-4A8F-96A0-7A41A8FC5BCD}" destId="{A6C1F23A-C740-4685-AD27-BC715DE2B357}" srcOrd="1" destOrd="0" presId="urn:microsoft.com/office/officeart/2005/8/layout/pList2#1"/>
    <dgm:cxn modelId="{F94779A1-8E00-435D-913F-EC1B485F880E}" type="presParOf" srcId="{A6C1F23A-C740-4685-AD27-BC715DE2B357}" destId="{57E12B95-ED62-43D0-A747-88D7F6DA2659}" srcOrd="0" destOrd="0" presId="urn:microsoft.com/office/officeart/2005/8/layout/pList2#1"/>
    <dgm:cxn modelId="{A6C73246-D62E-4CC0-946F-4DD9BA6B4D0C}" type="presParOf" srcId="{57E12B95-ED62-43D0-A747-88D7F6DA2659}" destId="{642F942B-6949-4A0D-B269-7A7FF8C06DFB}" srcOrd="0" destOrd="0" presId="urn:microsoft.com/office/officeart/2005/8/layout/pList2#1"/>
    <dgm:cxn modelId="{C93DCFCE-AB0A-4403-85A6-99F6CBA18D41}" type="presParOf" srcId="{57E12B95-ED62-43D0-A747-88D7F6DA2659}" destId="{B5BC5B00-4465-4902-A87C-2FF7CA5256E9}" srcOrd="1" destOrd="0" presId="urn:microsoft.com/office/officeart/2005/8/layout/pList2#1"/>
    <dgm:cxn modelId="{2E5B3B46-2CB9-47E3-A1B2-098F58769E0B}" type="presParOf" srcId="{57E12B95-ED62-43D0-A747-88D7F6DA2659}" destId="{441EF5F9-FC18-4419-A5E0-6112D35AD9C4}" srcOrd="2" destOrd="0" presId="urn:microsoft.com/office/officeart/2005/8/layout/pList2#1"/>
    <dgm:cxn modelId="{490A1701-3FF8-476D-939A-B839AFE39D72}" type="presParOf" srcId="{A6C1F23A-C740-4685-AD27-BC715DE2B357}" destId="{A2F91550-7BDB-4455-949F-1476B0EA0A2F}" srcOrd="1" destOrd="0" presId="urn:microsoft.com/office/officeart/2005/8/layout/pList2#1"/>
    <dgm:cxn modelId="{AF4A867E-FDA2-495E-B09F-E381C55DB44F}" type="presParOf" srcId="{A6C1F23A-C740-4685-AD27-BC715DE2B357}" destId="{0C1FAFC6-0FCA-4FAB-A4BD-D4AE31AA7B72}" srcOrd="2" destOrd="0" presId="urn:microsoft.com/office/officeart/2005/8/layout/pList2#1"/>
    <dgm:cxn modelId="{267803E8-F21F-4510-9223-19C4E6D3FA2A}" type="presParOf" srcId="{0C1FAFC6-0FCA-4FAB-A4BD-D4AE31AA7B72}" destId="{91E90E25-EE44-4468-B778-5C970D5C7920}" srcOrd="0" destOrd="0" presId="urn:microsoft.com/office/officeart/2005/8/layout/pList2#1"/>
    <dgm:cxn modelId="{4D53B732-8FC6-4C5F-9A45-70DE73C37105}" type="presParOf" srcId="{0C1FAFC6-0FCA-4FAB-A4BD-D4AE31AA7B72}" destId="{706CD1D7-2A5A-42CA-B449-EEC7FF205692}" srcOrd="1" destOrd="0" presId="urn:microsoft.com/office/officeart/2005/8/layout/pList2#1"/>
    <dgm:cxn modelId="{E1A290D6-1E60-432D-A309-127291B4E02B}" type="presParOf" srcId="{0C1FAFC6-0FCA-4FAB-A4BD-D4AE31AA7B72}" destId="{E2B859AF-8DF5-4F4C-B88A-C7A487CA4EEB}" srcOrd="2" destOrd="0" presId="urn:microsoft.com/office/officeart/2005/8/layout/pList2#1"/>
    <dgm:cxn modelId="{9DAB8A55-9716-4745-9909-71BAECD82FB6}" type="presParOf" srcId="{A6C1F23A-C740-4685-AD27-BC715DE2B357}" destId="{2427E72B-3E14-4C96-8B3B-8474C25C8836}" srcOrd="3" destOrd="0" presId="urn:microsoft.com/office/officeart/2005/8/layout/pList2#1"/>
    <dgm:cxn modelId="{A8E46141-7459-4489-8CD2-2B5AD77C998C}" type="presParOf" srcId="{A6C1F23A-C740-4685-AD27-BC715DE2B357}" destId="{733EAD90-B9B2-46F8-BE1A-BE5BD5A3AD76}" srcOrd="4" destOrd="0" presId="urn:microsoft.com/office/officeart/2005/8/layout/pList2#1"/>
    <dgm:cxn modelId="{30317ED6-47EE-475A-AC50-DCD4A7EF69D2}" type="presParOf" srcId="{733EAD90-B9B2-46F8-BE1A-BE5BD5A3AD76}" destId="{D899B5AC-0447-4F0B-8D4A-EEFBBB89EAFB}" srcOrd="0" destOrd="0" presId="urn:microsoft.com/office/officeart/2005/8/layout/pList2#1"/>
    <dgm:cxn modelId="{CC829A63-F9F3-4049-8F22-16462544D30D}" type="presParOf" srcId="{733EAD90-B9B2-46F8-BE1A-BE5BD5A3AD76}" destId="{0BEFA80D-CB91-4823-8526-56D650623A50}" srcOrd="1" destOrd="0" presId="urn:microsoft.com/office/officeart/2005/8/layout/pList2#1"/>
    <dgm:cxn modelId="{E01D538E-34AA-4C24-9B21-22CE651797A3}" type="presParOf" srcId="{733EAD90-B9B2-46F8-BE1A-BE5BD5A3AD76}" destId="{50E577BD-577E-47EA-BACB-50E3C22AC99D}" srcOrd="2" destOrd="0" presId="urn:microsoft.com/office/officeart/2005/8/layout/pList2#1"/>
    <dgm:cxn modelId="{80617B1E-8C61-4805-AF3D-0220A64AF9BD}" type="presParOf" srcId="{A6C1F23A-C740-4685-AD27-BC715DE2B357}" destId="{06A70D75-353C-4AF0-BA72-65D80135CE1E}" srcOrd="5" destOrd="0" presId="urn:microsoft.com/office/officeart/2005/8/layout/pList2#1"/>
    <dgm:cxn modelId="{E2B69AA1-7032-4767-9E16-E0CB23E19E08}" type="presParOf" srcId="{A6C1F23A-C740-4685-AD27-BC715DE2B357}" destId="{DD7419C8-E83E-4B64-9442-11BAADE63898}" srcOrd="6" destOrd="0" presId="urn:microsoft.com/office/officeart/2005/8/layout/pList2#1"/>
    <dgm:cxn modelId="{00C2CC92-0983-480B-BA98-C7D11DB7A2CA}" type="presParOf" srcId="{DD7419C8-E83E-4B64-9442-11BAADE63898}" destId="{CA6EA107-A6B2-4906-9EB8-C172B1EE1224}" srcOrd="0" destOrd="0" presId="urn:microsoft.com/office/officeart/2005/8/layout/pList2#1"/>
    <dgm:cxn modelId="{60AA3302-CF62-46ED-8492-A84F40E7D8B4}" type="presParOf" srcId="{DD7419C8-E83E-4B64-9442-11BAADE63898}" destId="{CF0E6628-396F-427C-9019-E18D02422340}" srcOrd="1" destOrd="0" presId="urn:microsoft.com/office/officeart/2005/8/layout/pList2#1"/>
    <dgm:cxn modelId="{6193FB9B-962B-469F-A6B6-3BFB9B021211}" type="presParOf" srcId="{DD7419C8-E83E-4B64-9442-11BAADE63898}" destId="{89D1C084-E6BE-4E2B-9DC5-E81B934D35D5}" srcOrd="2" destOrd="0" presId="urn:microsoft.com/office/officeart/2005/8/layout/p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2C894-3B89-450C-83C8-DF56E49CE2D2}">
      <dsp:nvSpPr>
        <dsp:cNvPr id="0" name=""/>
        <dsp:cNvSpPr/>
      </dsp:nvSpPr>
      <dsp:spPr>
        <a:xfrm>
          <a:off x="0" y="0"/>
          <a:ext cx="8229600" cy="2036683"/>
        </a:xfrm>
        <a:prstGeom prst="roundRect">
          <a:avLst>
            <a:gd name="adj" fmla="val 10000"/>
          </a:avLst>
        </a:prstGeom>
        <a:solidFill>
          <a:srgbClr val="4F81BD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F81BD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1EF5F9-FC18-4419-A5E0-6112D35AD9C4}">
      <dsp:nvSpPr>
        <dsp:cNvPr id="0" name=""/>
        <dsp:cNvSpPr/>
      </dsp:nvSpPr>
      <dsp:spPr>
        <a:xfrm>
          <a:off x="249154" y="271557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F942B-6949-4A0D-B269-7A7FF8C06DFB}">
      <dsp:nvSpPr>
        <dsp:cNvPr id="0" name=""/>
        <dsp:cNvSpPr/>
      </dsp:nvSpPr>
      <dsp:spPr>
        <a:xfrm rot="10800000">
          <a:off x="249154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Biološka raznolikost podrazumijeva sva živa bića koja žive ili su živjela na našoj planeti. </a:t>
          </a: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304448" y="2036683"/>
        <a:ext cx="1687386" cy="2433985"/>
      </dsp:txXfrm>
    </dsp:sp>
    <dsp:sp modelId="{E2B859AF-8DF5-4F4C-B88A-C7A487CA4EEB}">
      <dsp:nvSpPr>
        <dsp:cNvPr id="0" name=""/>
        <dsp:cNvSpPr/>
      </dsp:nvSpPr>
      <dsp:spPr>
        <a:xfrm>
          <a:off x="4190998" y="304804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E90E25-EE44-4468-B778-5C970D5C7920}">
      <dsp:nvSpPr>
        <dsp:cNvPr id="0" name=""/>
        <dsp:cNvSpPr/>
      </dsp:nvSpPr>
      <dsp:spPr>
        <a:xfrm rot="10800000">
          <a:off x="2226926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hr-HR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Arheje, Bakterije i Eukariote. </a:t>
          </a: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2282220" y="2036683"/>
        <a:ext cx="1687386" cy="2433985"/>
      </dsp:txXfrm>
    </dsp:sp>
    <dsp:sp modelId="{50E577BD-577E-47EA-BACB-50E3C22AC99D}">
      <dsp:nvSpPr>
        <dsp:cNvPr id="0" name=""/>
        <dsp:cNvSpPr/>
      </dsp:nvSpPr>
      <dsp:spPr>
        <a:xfrm>
          <a:off x="2267992" y="295589"/>
          <a:ext cx="1797974" cy="151199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99B5AC-0447-4F0B-8D4A-EEFBBB89EAFB}">
      <dsp:nvSpPr>
        <dsp:cNvPr id="0" name=""/>
        <dsp:cNvSpPr/>
      </dsp:nvSpPr>
      <dsp:spPr>
        <a:xfrm rot="10800000">
          <a:off x="4204698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4F81BD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hr-HR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S obzirom na promjenjivost životnih uvjeta i evoluciju brojnost vrsta se stalno mijenja.</a:t>
          </a: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10800000">
        <a:off x="4259992" y="2036683"/>
        <a:ext cx="1687386" cy="2433985"/>
      </dsp:txXfrm>
    </dsp:sp>
    <dsp:sp modelId="{89D1C084-E6BE-4E2B-9DC5-E81B934D35D5}">
      <dsp:nvSpPr>
        <dsp:cNvPr id="0" name=""/>
        <dsp:cNvSpPr/>
      </dsp:nvSpPr>
      <dsp:spPr>
        <a:xfrm>
          <a:off x="6182470" y="271557"/>
          <a:ext cx="1797974" cy="149356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6EA107-A6B2-4906-9EB8-C172B1EE1224}">
      <dsp:nvSpPr>
        <dsp:cNvPr id="0" name=""/>
        <dsp:cNvSpPr/>
      </dsp:nvSpPr>
      <dsp:spPr>
        <a:xfrm rot="10800000">
          <a:off x="6324600" y="2036683"/>
          <a:ext cx="1797974" cy="2489279"/>
        </a:xfrm>
        <a:prstGeom prst="round2SameRect">
          <a:avLst>
            <a:gd name="adj1" fmla="val 10500"/>
            <a:gd name="adj2" fmla="val 0"/>
          </a:avLst>
        </a:prstGeom>
        <a:solidFill>
          <a:srgbClr val="FF000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7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Predloži kojim bi postupcima ti mogao pridonijeti opstanku vrsta</a:t>
          </a:r>
        </a:p>
      </dsp:txBody>
      <dsp:txXfrm rot="10800000">
        <a:off x="6379894" y="2036683"/>
        <a:ext cx="1687386" cy="2433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#1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03184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54753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431167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64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004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605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85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49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749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790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3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0831464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63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112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/>
              <a:pPr/>
              <a:t>6/2/2019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755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7562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47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591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800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6535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964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25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1254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8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8402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50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624F5-DAAC-4DBA-9217-E3A44D0FA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E2C77-8658-4DF2-B037-7AB457DD99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5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76206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73011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81002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0033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43837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r-HR"/>
              <a:t>Uredite stil naslova matrice</a:t>
            </a:r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02186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767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EFC82-FAF6-4B2B-9A8B-953E2E4266A0}" type="datetimeFigureOut">
              <a:rPr lang="hr-HR" smtClean="0"/>
              <a:pPr/>
              <a:t>2.6.2019.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D976-B886-49AF-86C0-A60DA5BDAE2B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9742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2EFC82-FAF6-4B2B-9A8B-953E2E4266A0}" type="datetimeFigureOut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2.6.2019.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DD976-B886-49AF-86C0-A60DA5BDAE2B}" type="slidenum">
              <a:rPr lang="hr-H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r-H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86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emf"/><Relationship Id="rId5" Type="http://schemas.openxmlformats.org/officeDocument/2006/relationships/slide" Target="slide6.xml"/><Relationship Id="rId4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585F5-77E0-4FBF-A091-F3F9C7C9C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6866" y="1214437"/>
            <a:ext cx="6470965" cy="2387600"/>
          </a:xfrm>
        </p:spPr>
        <p:txBody>
          <a:bodyPr>
            <a:normAutofit/>
          </a:bodyPr>
          <a:lstStyle/>
          <a:p>
            <a:r>
              <a:rPr lang="hr-HR" sz="3300" b="1" dirty="0">
                <a:latin typeface="+mn-lt"/>
              </a:rPr>
              <a:t>1.ORGANIZIRANOST PRIRODE I OBILJEŽJA ŽIVIH BIĆA</a:t>
            </a:r>
            <a:br>
              <a:rPr lang="hr-HR" sz="3300" dirty="0"/>
            </a:br>
            <a:r>
              <a:rPr lang="hr-HR" sz="3300" dirty="0"/>
              <a:t>Raznolikost živih bića</a:t>
            </a:r>
            <a:endParaRPr lang="en-US" sz="33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046932-7778-472A-9D0F-213D7FA00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hr-HR" dirty="0">
                <a:hlinkClick r:id="rId3" action="ppaction://hlinksldjump"/>
              </a:rPr>
              <a:t>Sve vrste na Zemlji</a:t>
            </a:r>
            <a:endParaRPr lang="hr-HR" dirty="0"/>
          </a:p>
          <a:p>
            <a:pPr marL="342900" indent="-342900">
              <a:buAutoNum type="arabicPeriod"/>
            </a:pPr>
            <a:r>
              <a:rPr lang="hr-HR" dirty="0">
                <a:hlinkClick r:id="rId4" action="ppaction://hlinksldjump"/>
              </a:rPr>
              <a:t>Razdioba živoga svijeta</a:t>
            </a:r>
            <a:endParaRPr lang="hr-HR" dirty="0"/>
          </a:p>
          <a:p>
            <a:pPr marL="342900" indent="-342900">
              <a:buAutoNum type="arabicPeriod"/>
            </a:pPr>
            <a:r>
              <a:rPr lang="hr-HR" dirty="0">
                <a:hlinkClick r:id="rId5" action="ppaction://hlinksldjump"/>
              </a:rPr>
              <a:t>Čovjek i biološka raznolikost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07787" y="990056"/>
            <a:ext cx="5962846" cy="50934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59303" y="5380075"/>
            <a:ext cx="62516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i="1" dirty="0">
                <a:solidFill>
                  <a:schemeClr val="bg1"/>
                </a:solidFill>
              </a:rPr>
              <a:t>Sreća-to je biti sa prirodom, gledati je i s njom govoriti.</a:t>
            </a:r>
          </a:p>
          <a:p>
            <a:r>
              <a:rPr lang="hr-HR" sz="2000" b="1" dirty="0">
                <a:solidFill>
                  <a:schemeClr val="bg1"/>
                </a:solidFill>
              </a:rPr>
              <a:t>                                                                                  L.N.Tolstoj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30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ular Callout 4"/>
          <p:cNvSpPr/>
          <p:nvPr/>
        </p:nvSpPr>
        <p:spPr>
          <a:xfrm>
            <a:off x="3411" y="1309255"/>
            <a:ext cx="2743200" cy="1676400"/>
          </a:xfrm>
          <a:prstGeom prst="wedgeRoundRectCallout">
            <a:avLst>
              <a:gd name="adj1" fmla="val 44823"/>
              <a:gd name="adj2" fmla="val 70764"/>
              <a:gd name="adj3" fmla="val 16667"/>
            </a:avLst>
          </a:prstGeom>
          <a:solidFill>
            <a:srgbClr val="1F497D">
              <a:lumMod val="60000"/>
              <a:lumOff val="4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 paru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azmisli i podijeli prikazane organizme ( u jednom redu) u kategorije prema vlastitom izboru.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934051" y="1309255"/>
            <a:ext cx="2743200" cy="1676400"/>
          </a:xfrm>
          <a:prstGeom prst="wedgeRoundRectCallout">
            <a:avLst>
              <a:gd name="adj1" fmla="val -9217"/>
              <a:gd name="adj2" fmla="val 74070"/>
              <a:gd name="adj3" fmla="val 16667"/>
            </a:avLst>
          </a:prstGeom>
          <a:solidFill>
            <a:srgbClr val="1F497D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Jesu li znanstvenici do sada opisali sve vrste?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5832764" y="1298953"/>
            <a:ext cx="3186545" cy="1790611"/>
          </a:xfrm>
          <a:prstGeom prst="wedgeRoundRectCallout">
            <a:avLst>
              <a:gd name="adj1" fmla="val -48400"/>
              <a:gd name="adj2" fmla="val 68690"/>
              <a:gd name="adj3" fmla="val 16667"/>
            </a:avLst>
          </a:prstGeom>
          <a:solidFill>
            <a:srgbClr val="1F497D">
              <a:lumMod val="20000"/>
              <a:lumOff val="8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Ovisi li biološka raznolikost o životnim uvjetima ili i sami organizmi svojim obilježjima utječu na opstanak i raznolikost? 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2934051" y="1309255"/>
            <a:ext cx="2743200" cy="1676400"/>
          </a:xfrm>
          <a:prstGeom prst="wedgeRoundRectCallout">
            <a:avLst>
              <a:gd name="adj1" fmla="val -9722"/>
              <a:gd name="adj2" fmla="val 72417"/>
              <a:gd name="adj3" fmla="val 16667"/>
            </a:avLst>
          </a:prstGeom>
          <a:solidFill>
            <a:srgbClr val="8064A2">
              <a:lumMod val="75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ea typeface="Arial"/>
                <a:cs typeface="+mn-cs"/>
              </a:rPr>
              <a:t>Opisano je više od 2 milijuna vrsta.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3520" y="516622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SVE VRSTE NA ZEMLJI</a:t>
            </a:r>
            <a:endParaRPr lang="en-GB" sz="24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78AE52-CB5A-448B-B7AD-D268FD6E8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20" y="3545666"/>
            <a:ext cx="8734366" cy="2332620"/>
          </a:xfrm>
          <a:prstGeom prst="rect">
            <a:avLst/>
          </a:prstGeom>
        </p:spPr>
      </p:pic>
      <p:pic>
        <p:nvPicPr>
          <p:cNvPr id="1027" name="Picture 3" descr="F:\smiley 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81" y="2204484"/>
            <a:ext cx="5851525" cy="4090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8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5149" y="3271835"/>
            <a:ext cx="7800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 čemu ovisi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javljanje</a:t>
            </a:r>
            <a:r>
              <a:rPr kumimoji="0" lang="hr-HR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i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izumiranje</a:t>
            </a:r>
            <a:r>
              <a:rPr kumimoji="0" lang="hr-HR" sz="240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vrsta tijekom evolucije?</a:t>
            </a:r>
            <a:endParaRPr kumimoji="0" lang="en-GB" sz="240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5648" y="3773345"/>
            <a:ext cx="7419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o životnim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uvjetima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obilježjima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 vrste- dobre sposobnosti promjenjivosti 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prilagodba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</a:t>
            </a: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Arial"/>
              </a:rPr>
              <a:t>promjenama u okolišu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19992" y="1120819"/>
            <a:ext cx="2912918" cy="1941036"/>
          </a:xfrm>
          <a:prstGeom prst="roundRect">
            <a:avLst>
              <a:gd name="adj" fmla="val 10000"/>
            </a:avLst>
          </a:prstGeom>
          <a:blipFill rotWithShape="1">
            <a:blip r:embed="rId3" cstate="print"/>
            <a:stretch>
              <a:fillRect/>
            </a:stretch>
          </a:blip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angle 6"/>
          <p:cNvSpPr/>
          <p:nvPr/>
        </p:nvSpPr>
        <p:spPr>
          <a:xfrm>
            <a:off x="259773" y="4968058"/>
            <a:ext cx="85318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</a:rPr>
              <a:t>Objasni zašto je pri proučavanju biološke raznolikosti našega planeta važno promatrati brojne izmjene koje su nastale tijekom </a:t>
            </a: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</a:rPr>
              <a:t>evolucije?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773" y="552800"/>
            <a:ext cx="502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SVE VRSTE NA ZEMLJI</a:t>
            </a:r>
            <a:endParaRPr lang="en-GB" sz="2400" b="1" dirty="0"/>
          </a:p>
        </p:txBody>
      </p:sp>
      <p:pic>
        <p:nvPicPr>
          <p:cNvPr id="2050" name="Picture 2" descr="F:\Smiley 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84" y="1236168"/>
            <a:ext cx="2565506" cy="171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33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707E9A8-2145-42A5-B2B2-14866B491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457200"/>
            <a:ext cx="8007470" cy="5928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00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171" y="552555"/>
            <a:ext cx="61098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/>
              <a:t>RAZDIOBA ŽIVOGA SVIJETA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97414" y="1103484"/>
            <a:ext cx="4338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olakšava</a:t>
            </a:r>
            <a:r>
              <a:rPr lang="hr-HR" dirty="0"/>
              <a:t> izučavanje organizama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97414" y="1500526"/>
            <a:ext cx="2452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kategorije</a:t>
            </a:r>
            <a:r>
              <a:rPr lang="hr-HR" dirty="0"/>
              <a:t> mogu biti: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566553" y="1897567"/>
            <a:ext cx="120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umjetne</a:t>
            </a:r>
            <a:endParaRPr lang="en-GB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566554" y="2516970"/>
            <a:ext cx="1101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prirodne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768437" y="1870639"/>
            <a:ext cx="4901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b="1" dirty="0"/>
              <a:t>čovjek određuje </a:t>
            </a:r>
            <a:r>
              <a:rPr lang="hr-HR" dirty="0"/>
              <a:t>na temelju čega će razdvajati vrste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3768437" y="2516969"/>
            <a:ext cx="5140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dirty="0"/>
              <a:t>grupiranje na temeLju </a:t>
            </a:r>
            <a:r>
              <a:rPr lang="hr-HR" b="1" dirty="0"/>
              <a:t>sličnosti </a:t>
            </a:r>
            <a:r>
              <a:rPr lang="hr-HR" dirty="0"/>
              <a:t>u građi i posjeduju li </a:t>
            </a:r>
            <a:r>
              <a:rPr lang="hr-HR" b="1" dirty="0"/>
              <a:t>zajedničke</a:t>
            </a:r>
            <a:r>
              <a:rPr lang="hr-HR" dirty="0"/>
              <a:t> pretke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65043" y="3186452"/>
            <a:ext cx="304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BIOLOŠKE DOMENE:</a:t>
            </a:r>
            <a:endParaRPr lang="en-GB" b="1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02" y="3694423"/>
            <a:ext cx="2632367" cy="1487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56" y="3694423"/>
            <a:ext cx="2960109" cy="148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446" y="3694423"/>
            <a:ext cx="3123323" cy="1485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65043" y="5306291"/>
            <a:ext cx="216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bakterije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952356" y="5274025"/>
            <a:ext cx="216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arheje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09446" y="5306291"/>
            <a:ext cx="216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eukarioti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5161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2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45" y="2025080"/>
            <a:ext cx="5070764" cy="2698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2284" y="475749"/>
            <a:ext cx="6761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/>
              <a:t>ČOVJEK I BIOLOŠKA RAZNOLIKOST</a:t>
            </a:r>
            <a:endParaRPr lang="en-GB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595745" y="1168061"/>
            <a:ext cx="6594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hr-HR" dirty="0"/>
              <a:t>svojim ponašanjem čovjek ubrzava promjene u okolišu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95745" y="1528234"/>
            <a:ext cx="5430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hr-HR" dirty="0"/>
              <a:t>skraćuje vrijeme potrebno za prilagodbe organizama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772427" y="2080314"/>
            <a:ext cx="31914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Kojim postupcima današnji čovjek izaziva  moderno izumiranje vrsta?</a:t>
            </a:r>
            <a:endParaRPr kumimoji="0" lang="en-GB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462" y="3003644"/>
            <a:ext cx="2747537" cy="1720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0436" y="5098473"/>
            <a:ext cx="791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Poznaješ</a:t>
            </a:r>
            <a:r>
              <a:rPr lang="hr-HR" dirty="0"/>
              <a:t> li neku vrstu organizama koja je nekoć </a:t>
            </a:r>
            <a:r>
              <a:rPr lang="hr-HR" b="1" dirty="0"/>
              <a:t>živjela</a:t>
            </a:r>
            <a:r>
              <a:rPr lang="hr-HR" dirty="0"/>
              <a:t> na Zemlji,a danas je više nema?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7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49947"/>
            <a:ext cx="353290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PONAVLJANJE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861511"/>
              </p:ext>
            </p:extLst>
          </p:nvPr>
        </p:nvGraphicFramePr>
        <p:xfrm>
          <a:off x="450274" y="11430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630381" y="3200401"/>
            <a:ext cx="1905000" cy="259080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Objasni što podrazumijevamo pod pojmom biološke raznolikosti.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580409" y="3200401"/>
            <a:ext cx="1905000" cy="25908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Nabroji biološke domene.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65519" y="3200401"/>
            <a:ext cx="1905000" cy="2590800"/>
          </a:xfrm>
          <a:prstGeom prst="roundRect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Obrazloži mijenja li se brojnost vrsta na našem planetu.</a:t>
            </a: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30381" y="3200401"/>
            <a:ext cx="1905000" cy="2590800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580409" y="3200401"/>
            <a:ext cx="1905000" cy="2590800"/>
          </a:xfrm>
          <a:prstGeom prst="roundRect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65519" y="3200401"/>
            <a:ext cx="1905000" cy="2590800"/>
          </a:xfrm>
          <a:prstGeom prst="roundRect">
            <a:avLst/>
          </a:prstGeom>
          <a:solidFill>
            <a:srgbClr val="00B0F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781800" y="3200401"/>
            <a:ext cx="1905000" cy="2590800"/>
          </a:xfrm>
          <a:prstGeom prst="roundRect">
            <a:avLst/>
          </a:prstGeom>
          <a:solidFill>
            <a:srgbClr val="7030A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1981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289</Words>
  <Application>Microsoft Office PowerPoint</Application>
  <PresentationFormat>On-screen Show (4:3)</PresentationFormat>
  <Paragraphs>44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Tema sustava Office</vt:lpstr>
      <vt:lpstr>Office Theme</vt:lpstr>
      <vt:lpstr>1_Office Theme</vt:lpstr>
      <vt:lpstr>1.ORGANIZIRANOST PRIRODE I OBILJEŽJA ŽIVIH BIĆA Raznolikost živih bića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Ljubljanica</dc:creator>
  <cp:lastModifiedBy>Ana Kodžoman</cp:lastModifiedBy>
  <cp:revision>16</cp:revision>
  <dcterms:created xsi:type="dcterms:W3CDTF">2019-05-27T09:09:06Z</dcterms:created>
  <dcterms:modified xsi:type="dcterms:W3CDTF">2019-06-02T09:04:53Z</dcterms:modified>
</cp:coreProperties>
</file>